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529730-B5EC-4CDE-9664-50A68EBAEC4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Add-Ons" id="{6BE3538A-4AAA-4B90-9664-E0A6CE56BA57}">
          <p14:sldIdLst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12/24/2023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12/24/2023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92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019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81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714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0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18636-7793-DBC9-4D9F-0486B9F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63613"/>
            <a:ext cx="6036812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Add Watermark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添加水印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3789040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19EA71-8D26-5D0A-5791-A9F79B73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34875"/>
            <a:ext cx="5912768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Read/Write Metadata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读写元数据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3429000"/>
            <a:ext cx="4397777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F3ED43-A4B8-1E61-B72B-FBE108FF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317625"/>
            <a:ext cx="5839941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Encryption/Decryption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文档的加密与解密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221088"/>
            <a:ext cx="4621093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(1)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005064"/>
            <a:ext cx="4621093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(2)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5013176"/>
            <a:ext cx="4621093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两个</a:t>
            </a:r>
            <a:r>
              <a:rPr 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PDF 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进行横向合并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0" y="1471374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388803" y="5986046"/>
            <a:ext cx="46306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>
                <a:hlinkClick r:id="rId4"/>
              </a:rPr>
              <a:t>https://github.com/yasenstar/python_with</a:t>
            </a:r>
            <a:r>
              <a:rPr lang="en-US">
                <a:hlinkClick r:id="rId4"/>
              </a:rPr>
              <a:t>_office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430856"/>
            <a:ext cx="46306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hlinkClick r:id="rId5"/>
              </a:rPr>
              <a:t>https://gitee.com/yasenstar/python_with_office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9120D-D7CD-BF93-C428-3D9E7689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22" y="3154257"/>
            <a:ext cx="4333875" cy="206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AE333A-E83C-F464-4BD8-71DF3C21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314" y="1471374"/>
            <a:ext cx="2842048" cy="212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C7CF9-465B-D941-658C-0CD870EC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966" y="1471374"/>
            <a:ext cx="2842048" cy="212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917C4F-9D5F-3A08-56D5-AE932C3F6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560" y="4254693"/>
            <a:ext cx="5430675" cy="208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FF5E7A94-CF52-DBF7-3941-6DDA9462F62B}"/>
              </a:ext>
            </a:extLst>
          </p:cNvPr>
          <p:cNvSpPr/>
          <p:nvPr/>
        </p:nvSpPr>
        <p:spPr>
          <a:xfrm>
            <a:off x="7953285" y="3647448"/>
            <a:ext cx="1835223" cy="607245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合并</a:t>
            </a:r>
            <a:r>
              <a:rPr lang="en-US" altLang="zh-CN" b="1" dirty="0"/>
              <a:t>Merge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C16E3-A83B-9CA1-633F-41543A7AF4B7}"/>
              </a:ext>
            </a:extLst>
          </p:cNvPr>
          <p:cNvSpPr txBox="1"/>
          <p:nvPr/>
        </p:nvSpPr>
        <p:spPr>
          <a:xfrm>
            <a:off x="6821033" y="1102042"/>
            <a:ext cx="715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a.pdf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48248-9A86-2314-AE32-62508C3E0147}"/>
              </a:ext>
            </a:extLst>
          </p:cNvPr>
          <p:cNvSpPr txBox="1"/>
          <p:nvPr/>
        </p:nvSpPr>
        <p:spPr>
          <a:xfrm>
            <a:off x="10056360" y="1106488"/>
            <a:ext cx="7280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b.pdf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B9E54-543B-9DC7-B5C8-2D3D3B0F22F7}"/>
              </a:ext>
            </a:extLst>
          </p:cNvPr>
          <p:cNvSpPr txBox="1"/>
          <p:nvPr/>
        </p:nvSpPr>
        <p:spPr>
          <a:xfrm>
            <a:off x="8352026" y="6233300"/>
            <a:ext cx="1385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merged.pdf</a:t>
            </a:r>
          </a:p>
        </p:txBody>
      </p:sp>
    </p:spTree>
    <p:extLst>
      <p:ext uri="{BB962C8B-B14F-4D97-AF65-F5344CB8AC3E}">
        <p14:creationId xmlns:p14="http://schemas.microsoft.com/office/powerpoint/2010/main" val="90398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FDD5B-41F2-D202-6DD0-D81833F75405}"/>
              </a:ext>
            </a:extLst>
          </p:cNvPr>
          <p:cNvSpPr/>
          <p:nvPr/>
        </p:nvSpPr>
        <p:spPr>
          <a:xfrm>
            <a:off x="3289959" y="1620744"/>
            <a:ext cx="1941759" cy="1063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D9641-A6EC-1C6B-E381-BC7B2F5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623681"/>
          </a:xfrm>
        </p:spPr>
        <p:txBody>
          <a:bodyPr/>
          <a:lstStyle/>
          <a:p>
            <a:r>
              <a:rPr lang="zh-CN" altLang="en-US" dirty="0"/>
              <a:t>不同的页面横向合并情况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87AE9-2223-E95A-DDF2-12AF1D221208}"/>
              </a:ext>
            </a:extLst>
          </p:cNvPr>
          <p:cNvSpPr/>
          <p:nvPr/>
        </p:nvSpPr>
        <p:spPr>
          <a:xfrm>
            <a:off x="117747" y="1936667"/>
            <a:ext cx="1224137" cy="62368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08130B-A959-1212-233A-2FB9136B615D}"/>
              </a:ext>
            </a:extLst>
          </p:cNvPr>
          <p:cNvSpPr/>
          <p:nvPr/>
        </p:nvSpPr>
        <p:spPr>
          <a:xfrm rot="16200000">
            <a:off x="1686046" y="1793878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EDA39167-959C-7D64-61EB-05A8DDB5410C}"/>
              </a:ext>
            </a:extLst>
          </p:cNvPr>
          <p:cNvSpPr/>
          <p:nvPr/>
        </p:nvSpPr>
        <p:spPr>
          <a:xfrm>
            <a:off x="1392220" y="2046301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EAC955FA-9498-804B-5312-B9BE6F7F15DC}"/>
              </a:ext>
            </a:extLst>
          </p:cNvPr>
          <p:cNvSpPr/>
          <p:nvPr/>
        </p:nvSpPr>
        <p:spPr>
          <a:xfrm>
            <a:off x="2652990" y="2089323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181EC-C433-268C-DFC2-F832060B981D}"/>
              </a:ext>
            </a:extLst>
          </p:cNvPr>
          <p:cNvSpPr/>
          <p:nvPr/>
        </p:nvSpPr>
        <p:spPr>
          <a:xfrm>
            <a:off x="3289959" y="2057461"/>
            <a:ext cx="1224137" cy="6236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06788F-0942-A963-D2D5-8570D276D04F}"/>
              </a:ext>
            </a:extLst>
          </p:cNvPr>
          <p:cNvSpPr/>
          <p:nvPr/>
        </p:nvSpPr>
        <p:spPr>
          <a:xfrm rot="16200000">
            <a:off x="4340962" y="1790385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A5B30-0C96-5443-D90A-13DA29ED0BA7}"/>
              </a:ext>
            </a:extLst>
          </p:cNvPr>
          <p:cNvSpPr/>
          <p:nvPr/>
        </p:nvSpPr>
        <p:spPr>
          <a:xfrm>
            <a:off x="3308073" y="3416142"/>
            <a:ext cx="1435246" cy="1249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7B2B90-DCC9-90A3-579B-DF4356772DB6}"/>
              </a:ext>
            </a:extLst>
          </p:cNvPr>
          <p:cNvSpPr/>
          <p:nvPr/>
        </p:nvSpPr>
        <p:spPr>
          <a:xfrm rot="16200000">
            <a:off x="1422320" y="3678807"/>
            <a:ext cx="1217237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20D188D8-C09F-BE25-0CAA-8FABA151BDB2}"/>
              </a:ext>
            </a:extLst>
          </p:cNvPr>
          <p:cNvSpPr/>
          <p:nvPr/>
        </p:nvSpPr>
        <p:spPr>
          <a:xfrm>
            <a:off x="1158727" y="3976676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E23FDF4E-0DEF-AE74-95F5-A7C9B8485168}"/>
              </a:ext>
            </a:extLst>
          </p:cNvPr>
          <p:cNvSpPr/>
          <p:nvPr/>
        </p:nvSpPr>
        <p:spPr>
          <a:xfrm>
            <a:off x="2548140" y="4029870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A4F39F-92A1-F0C0-45CB-20276D8A55D5}"/>
              </a:ext>
            </a:extLst>
          </p:cNvPr>
          <p:cNvSpPr/>
          <p:nvPr/>
        </p:nvSpPr>
        <p:spPr>
          <a:xfrm rot="16200000">
            <a:off x="3768402" y="3674623"/>
            <a:ext cx="1249413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12BE93-0F12-7699-D841-210D7262C51D}"/>
              </a:ext>
            </a:extLst>
          </p:cNvPr>
          <p:cNvSpPr/>
          <p:nvPr/>
        </p:nvSpPr>
        <p:spPr>
          <a:xfrm rot="16200000">
            <a:off x="232650" y="3755488"/>
            <a:ext cx="1063890" cy="71762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54A5E-6BD3-0C21-6DEB-5C3C420D9C6E}"/>
              </a:ext>
            </a:extLst>
          </p:cNvPr>
          <p:cNvSpPr/>
          <p:nvPr/>
        </p:nvSpPr>
        <p:spPr>
          <a:xfrm rot="16200000">
            <a:off x="3134941" y="3774799"/>
            <a:ext cx="1063890" cy="71762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D88F1-3C37-5C9C-6854-CA2AAD2AF2DB}"/>
              </a:ext>
            </a:extLst>
          </p:cNvPr>
          <p:cNvSpPr/>
          <p:nvPr/>
        </p:nvSpPr>
        <p:spPr>
          <a:xfrm>
            <a:off x="9367769" y="1959426"/>
            <a:ext cx="2288026" cy="7217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46FE8-AA93-A19B-BDA5-1844C1F74480}"/>
              </a:ext>
            </a:extLst>
          </p:cNvPr>
          <p:cNvSpPr/>
          <p:nvPr/>
        </p:nvSpPr>
        <p:spPr>
          <a:xfrm>
            <a:off x="5990621" y="1943197"/>
            <a:ext cx="1224137" cy="62368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566139-D406-64C9-A90F-E02C38CF987D}"/>
              </a:ext>
            </a:extLst>
          </p:cNvPr>
          <p:cNvSpPr/>
          <p:nvPr/>
        </p:nvSpPr>
        <p:spPr>
          <a:xfrm>
            <a:off x="7808958" y="1851602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64148565-BC31-61D2-5E95-CFAFAE9C61E0}"/>
              </a:ext>
            </a:extLst>
          </p:cNvPr>
          <p:cNvSpPr/>
          <p:nvPr/>
        </p:nvSpPr>
        <p:spPr>
          <a:xfrm>
            <a:off x="7297453" y="2084958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178681A7-1458-7DAD-A426-9CF52DCF5B95}"/>
              </a:ext>
            </a:extLst>
          </p:cNvPr>
          <p:cNvSpPr/>
          <p:nvPr/>
        </p:nvSpPr>
        <p:spPr>
          <a:xfrm>
            <a:off x="8933987" y="2167920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9F713E-2CB3-A856-0C6B-63CF387D17F9}"/>
              </a:ext>
            </a:extLst>
          </p:cNvPr>
          <p:cNvSpPr/>
          <p:nvPr/>
        </p:nvSpPr>
        <p:spPr>
          <a:xfrm>
            <a:off x="9367768" y="2046668"/>
            <a:ext cx="1224137" cy="6236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9AB50-72AD-8E64-0D13-FC94A787C282}"/>
              </a:ext>
            </a:extLst>
          </p:cNvPr>
          <p:cNvSpPr/>
          <p:nvPr/>
        </p:nvSpPr>
        <p:spPr>
          <a:xfrm>
            <a:off x="10591905" y="1959426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A90E96-48BD-19FA-82B6-D08E8CF14811}"/>
              </a:ext>
            </a:extLst>
          </p:cNvPr>
          <p:cNvSpPr/>
          <p:nvPr/>
        </p:nvSpPr>
        <p:spPr>
          <a:xfrm>
            <a:off x="9376770" y="3601664"/>
            <a:ext cx="1790111" cy="1063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6FB3BC-645D-9FE6-FBEB-017847C39578}"/>
              </a:ext>
            </a:extLst>
          </p:cNvPr>
          <p:cNvSpPr/>
          <p:nvPr/>
        </p:nvSpPr>
        <p:spPr>
          <a:xfrm>
            <a:off x="7602077" y="3755477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4CEFE6A1-CB52-5D6E-4407-4515388C542E}"/>
              </a:ext>
            </a:extLst>
          </p:cNvPr>
          <p:cNvSpPr/>
          <p:nvPr/>
        </p:nvSpPr>
        <p:spPr>
          <a:xfrm>
            <a:off x="7000534" y="3928109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4320B38F-7220-A114-F74E-B0A9B3BE0AB8}"/>
              </a:ext>
            </a:extLst>
          </p:cNvPr>
          <p:cNvSpPr/>
          <p:nvPr/>
        </p:nvSpPr>
        <p:spPr>
          <a:xfrm>
            <a:off x="8872498" y="4013481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8B8C3-6CD2-260C-1DF2-6F73201EC3B7}"/>
              </a:ext>
            </a:extLst>
          </p:cNvPr>
          <p:cNvSpPr/>
          <p:nvPr/>
        </p:nvSpPr>
        <p:spPr>
          <a:xfrm>
            <a:off x="10102992" y="3944279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27B9D2-404D-BACE-6B1E-354CCCAC91D4}"/>
              </a:ext>
            </a:extLst>
          </p:cNvPr>
          <p:cNvSpPr/>
          <p:nvPr/>
        </p:nvSpPr>
        <p:spPr>
          <a:xfrm rot="16200000">
            <a:off x="5867058" y="3774799"/>
            <a:ext cx="1063890" cy="71762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D03C5D-ED8F-A50F-A0BF-0C6E0DE256F0}"/>
              </a:ext>
            </a:extLst>
          </p:cNvPr>
          <p:cNvSpPr/>
          <p:nvPr/>
        </p:nvSpPr>
        <p:spPr>
          <a:xfrm rot="16200000">
            <a:off x="9208479" y="3767385"/>
            <a:ext cx="1063890" cy="71762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52A-BCC8-8E6E-F05F-A6E374B0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5" y="250206"/>
            <a:ext cx="1445381" cy="1066800"/>
          </a:xfrm>
        </p:spPr>
        <p:txBody>
          <a:bodyPr/>
          <a:lstStyle/>
          <a:p>
            <a:r>
              <a:rPr lang="zh-CN" altLang="en-US" dirty="0"/>
              <a:t>特定分析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8899-25BD-ACD4-648F-B9E0CBAD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92" y="1858558"/>
            <a:ext cx="5696345" cy="4287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22EF8-EE96-000B-F3AE-FBE2C84E398C}"/>
              </a:ext>
            </a:extLst>
          </p:cNvPr>
          <p:cNvSpPr/>
          <p:nvPr/>
        </p:nvSpPr>
        <p:spPr>
          <a:xfrm rot="16200000">
            <a:off x="2443209" y="1131270"/>
            <a:ext cx="5712643" cy="43174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F8B64-EF6E-7250-B465-794BBCC285FF}"/>
              </a:ext>
            </a:extLst>
          </p:cNvPr>
          <p:cNvSpPr txBox="1"/>
          <p:nvPr/>
        </p:nvSpPr>
        <p:spPr>
          <a:xfrm>
            <a:off x="2523315" y="614364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6A82C-999A-2A35-1C70-7D5256B9ACDF}"/>
              </a:ext>
            </a:extLst>
          </p:cNvPr>
          <p:cNvSpPr txBox="1"/>
          <p:nvPr/>
        </p:nvSpPr>
        <p:spPr>
          <a:xfrm>
            <a:off x="7081751" y="61436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(595,0)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E513F-5E81-B803-1CEA-445129541C48}"/>
              </a:ext>
            </a:extLst>
          </p:cNvPr>
          <p:cNvSpPr txBox="1"/>
          <p:nvPr/>
        </p:nvSpPr>
        <p:spPr>
          <a:xfrm>
            <a:off x="8542998" y="61436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(842,0)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871C6-7503-97E2-0F43-8A0A86881A61}"/>
              </a:ext>
            </a:extLst>
          </p:cNvPr>
          <p:cNvSpPr txBox="1"/>
          <p:nvPr/>
        </p:nvSpPr>
        <p:spPr>
          <a:xfrm>
            <a:off x="8435987" y="140187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(842,595)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A2D9-DC97-8F66-248D-92018119CE1E}"/>
              </a:ext>
            </a:extLst>
          </p:cNvPr>
          <p:cNvSpPr txBox="1"/>
          <p:nvPr/>
        </p:nvSpPr>
        <p:spPr>
          <a:xfrm>
            <a:off x="7584472" y="24902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(595,842)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CE32B-F462-6E84-1DE5-3D650DE73EF1}"/>
              </a:ext>
            </a:extLst>
          </p:cNvPr>
          <p:cNvSpPr txBox="1"/>
          <p:nvPr/>
        </p:nvSpPr>
        <p:spPr>
          <a:xfrm>
            <a:off x="2241812" y="158654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(0,595)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9F752-D9CE-7EC4-8504-0A72295AC4B8}"/>
              </a:ext>
            </a:extLst>
          </p:cNvPr>
          <p:cNvSpPr txBox="1"/>
          <p:nvPr/>
        </p:nvSpPr>
        <p:spPr>
          <a:xfrm>
            <a:off x="2226175" y="24902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(0,842)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27BAB-D8FE-A3E0-023E-7FEC41A051AB}"/>
              </a:ext>
            </a:extLst>
          </p:cNvPr>
          <p:cNvSpPr txBox="1"/>
          <p:nvPr/>
        </p:nvSpPr>
        <p:spPr>
          <a:xfrm>
            <a:off x="4445903" y="618352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MediaBox</a:t>
            </a:r>
          </a:p>
        </p:txBody>
      </p:sp>
    </p:spTree>
    <p:extLst>
      <p:ext uri="{BB962C8B-B14F-4D97-AF65-F5344CB8AC3E}">
        <p14:creationId xmlns:p14="http://schemas.microsoft.com/office/powerpoint/2010/main" val="25691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21323</TotalTime>
  <Words>5157</Words>
  <Application>Microsoft Office PowerPoint</Application>
  <PresentationFormat>Custom</PresentationFormat>
  <Paragraphs>737</Paragraphs>
  <Slides>92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两个PDF 文件 进行横向合并</vt:lpstr>
      <vt:lpstr>不同的页面横向合并情况</vt:lpstr>
      <vt:lpstr>特定分析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131</cp:revision>
  <dcterms:created xsi:type="dcterms:W3CDTF">2023-10-18T15:52:23Z</dcterms:created>
  <dcterms:modified xsi:type="dcterms:W3CDTF">2023-12-24T18:56:12Z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